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3148012"/>
            <a:ext cx="36957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6135160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53580" y="3301524"/>
            <a:ext cx="1470212" cy="26477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14460" y="6135160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80552" y="3301524"/>
            <a:ext cx="1470212" cy="26477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16280" y="6135160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77378" y="3301524"/>
            <a:ext cx="1647214" cy="26477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44824"/>
            <a:ext cx="116109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02592" y="2554856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97334" y="4524333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07552" y="4408058"/>
            <a:ext cx="360040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63700" y="4408058"/>
            <a:ext cx="840411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941168"/>
            <a:ext cx="338437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363199"/>
            <a:ext cx="338437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7408" y="5818074"/>
            <a:ext cx="3384376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408" y="6207260"/>
            <a:ext cx="6192688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09837"/>
            <a:ext cx="11544300" cy="183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43104"/>
            <a:ext cx="792088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03165" y="3943104"/>
            <a:ext cx="792088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2026-01-15T09:24:31Z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